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65" r:id="rId2"/>
    <p:sldId id="270" r:id="rId3"/>
    <p:sldId id="256" r:id="rId4"/>
    <p:sldId id="258" r:id="rId5"/>
    <p:sldId id="259" r:id="rId6"/>
    <p:sldId id="260" r:id="rId7"/>
    <p:sldId id="261" r:id="rId8"/>
    <p:sldId id="264" r:id="rId9"/>
    <p:sldId id="266" r:id="rId10"/>
    <p:sldId id="262" r:id="rId11"/>
    <p:sldId id="268" r:id="rId12"/>
    <p:sldId id="263" r:id="rId13"/>
    <p:sldId id="269" r:id="rId14"/>
    <p:sldId id="267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10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7524C5-B68C-4911-A707-D9C96222A8F2}" type="datetimeFigureOut">
              <a:rPr lang="en-CA" smtClean="0"/>
              <a:pPr/>
              <a:t>01/11/2010</a:t>
            </a:fld>
            <a:endParaRPr lang="en-CA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86AB5B1F-7C5C-462A-8C72-3BBF67A359C8}" type="slidenum">
              <a:rPr lang="en-CA" smtClean="0"/>
              <a:pPr/>
              <a:t>‹#›</a:t>
            </a:fld>
            <a:endParaRPr lang="en-CA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7524C5-B68C-4911-A707-D9C96222A8F2}" type="datetimeFigureOut">
              <a:rPr lang="en-CA" smtClean="0"/>
              <a:pPr/>
              <a:t>01/11/2010</a:t>
            </a:fld>
            <a:endParaRPr lang="en-C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AB5B1F-7C5C-462A-8C72-3BBF67A359C8}" type="slidenum">
              <a:rPr lang="en-CA" smtClean="0"/>
              <a:pPr/>
              <a:t>‹#›</a:t>
            </a:fld>
            <a:endParaRPr lang="en-CA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86AB5B1F-7C5C-462A-8C72-3BBF67A359C8}" type="slidenum">
              <a:rPr lang="en-CA" smtClean="0"/>
              <a:pPr/>
              <a:t>‹#›</a:t>
            </a:fld>
            <a:endParaRPr lang="en-CA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7524C5-B68C-4911-A707-D9C96222A8F2}" type="datetimeFigureOut">
              <a:rPr lang="en-CA" smtClean="0"/>
              <a:pPr/>
              <a:t>01/11/2010</a:t>
            </a:fld>
            <a:endParaRPr lang="en-C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7524C5-B68C-4911-A707-D9C96222A8F2}" type="datetimeFigureOut">
              <a:rPr lang="en-CA" smtClean="0"/>
              <a:pPr/>
              <a:t>01/11/2010</a:t>
            </a:fld>
            <a:endParaRPr lang="en-C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86AB5B1F-7C5C-462A-8C72-3BBF67A359C8}" type="slidenum">
              <a:rPr lang="en-CA" smtClean="0"/>
              <a:pPr/>
              <a:t>‹#›</a:t>
            </a:fld>
            <a:endParaRPr lang="en-CA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7524C5-B68C-4911-A707-D9C96222A8F2}" type="datetimeFigureOut">
              <a:rPr lang="en-CA" smtClean="0"/>
              <a:pPr/>
              <a:t>01/11/2010</a:t>
            </a:fld>
            <a:endParaRPr lang="en-CA" dirty="0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86AB5B1F-7C5C-462A-8C72-3BBF67A359C8}" type="slidenum">
              <a:rPr lang="en-CA" smtClean="0"/>
              <a:pPr/>
              <a:t>‹#›</a:t>
            </a:fld>
            <a:endParaRPr lang="en-CA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F17524C5-B68C-4911-A707-D9C96222A8F2}" type="datetimeFigureOut">
              <a:rPr lang="en-CA" smtClean="0"/>
              <a:pPr/>
              <a:t>01/11/2010</a:t>
            </a:fld>
            <a:endParaRPr lang="en-C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AB5B1F-7C5C-462A-8C72-3BBF67A359C8}" type="slidenum">
              <a:rPr lang="en-CA" smtClean="0"/>
              <a:pPr/>
              <a:t>‹#›</a:t>
            </a:fld>
            <a:endParaRPr lang="en-CA" dirty="0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7524C5-B68C-4911-A707-D9C96222A8F2}" type="datetimeFigureOut">
              <a:rPr lang="en-CA" smtClean="0"/>
              <a:pPr/>
              <a:t>01/11/2010</a:t>
            </a:fld>
            <a:endParaRPr lang="en-CA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en-CA" dirty="0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86AB5B1F-7C5C-462A-8C72-3BBF67A359C8}" type="slidenum">
              <a:rPr lang="en-CA" smtClean="0"/>
              <a:pPr/>
              <a:t>‹#›</a:t>
            </a:fld>
            <a:endParaRPr lang="en-CA" dirty="0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7524C5-B68C-4911-A707-D9C96222A8F2}" type="datetimeFigureOut">
              <a:rPr lang="en-CA" smtClean="0"/>
              <a:pPr/>
              <a:t>01/11/2010</a:t>
            </a:fld>
            <a:endParaRPr lang="en-C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86AB5B1F-7C5C-462A-8C72-3BBF67A359C8}" type="slidenum">
              <a:rPr lang="en-CA" smtClean="0"/>
              <a:pPr/>
              <a:t>‹#›</a:t>
            </a:fld>
            <a:endParaRPr lang="en-CA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7524C5-B68C-4911-A707-D9C96222A8F2}" type="datetimeFigureOut">
              <a:rPr lang="en-CA" smtClean="0"/>
              <a:pPr/>
              <a:t>01/11/2010</a:t>
            </a:fld>
            <a:endParaRPr lang="en-CA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86AB5B1F-7C5C-462A-8C72-3BBF67A359C8}" type="slidenum">
              <a:rPr lang="en-CA" smtClean="0"/>
              <a:pPr/>
              <a:t>‹#›</a:t>
            </a:fld>
            <a:endParaRPr lang="en-CA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86AB5B1F-7C5C-462A-8C72-3BBF67A359C8}" type="slidenum">
              <a:rPr lang="en-CA" smtClean="0"/>
              <a:pPr/>
              <a:t>‹#›</a:t>
            </a:fld>
            <a:endParaRPr lang="en-CA" dirty="0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7524C5-B68C-4911-A707-D9C96222A8F2}" type="datetimeFigureOut">
              <a:rPr lang="en-CA" smtClean="0"/>
              <a:pPr/>
              <a:t>01/11/2010</a:t>
            </a:fld>
            <a:endParaRPr lang="en-C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en-CA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86AB5B1F-7C5C-462A-8C72-3BBF67A359C8}" type="slidenum">
              <a:rPr lang="en-CA" smtClean="0"/>
              <a:pPr/>
              <a:t>‹#›</a:t>
            </a:fld>
            <a:endParaRPr lang="en-CA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F17524C5-B68C-4911-A707-D9C96222A8F2}" type="datetimeFigureOut">
              <a:rPr lang="en-CA" smtClean="0"/>
              <a:pPr/>
              <a:t>01/11/2010</a:t>
            </a:fld>
            <a:endParaRPr lang="en-C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en-CA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F17524C5-B68C-4911-A707-D9C96222A8F2}" type="datetimeFigureOut">
              <a:rPr lang="en-CA" smtClean="0"/>
              <a:pPr/>
              <a:t>01/11/2010</a:t>
            </a:fld>
            <a:endParaRPr lang="en-CA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en-CA" dirty="0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86AB5B1F-7C5C-462A-8C72-3BBF67A359C8}" type="slidenum">
              <a:rPr lang="en-CA" smtClean="0"/>
              <a:pPr/>
              <a:t>‹#›</a:t>
            </a:fld>
            <a:endParaRPr lang="en-CA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Thinking question …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CA" dirty="0" smtClean="0"/>
          </a:p>
          <a:p>
            <a:r>
              <a:rPr lang="en-US" dirty="0" smtClean="0"/>
              <a:t>Please sit down, </a:t>
            </a:r>
            <a:r>
              <a:rPr lang="en-US" u="sng" dirty="0" smtClean="0"/>
              <a:t>quietly</a:t>
            </a:r>
            <a:r>
              <a:rPr lang="en-US" dirty="0" smtClean="0"/>
              <a:t>, open you math books  -working independently</a:t>
            </a:r>
            <a:endParaRPr lang="en-CA" dirty="0" smtClean="0"/>
          </a:p>
          <a:p>
            <a:r>
              <a:rPr lang="en-CA" dirty="0" smtClean="0"/>
              <a:t>Question: </a:t>
            </a:r>
          </a:p>
          <a:p>
            <a:pPr>
              <a:buNone/>
            </a:pPr>
            <a:r>
              <a:rPr lang="en-CA" b="1" dirty="0" smtClean="0"/>
              <a:t>How many hours would it take to sing  -  “Happy Birthday”  - 576 times?</a:t>
            </a:r>
          </a:p>
          <a:p>
            <a:pPr>
              <a:buNone/>
            </a:pPr>
            <a:endParaRPr lang="en-CA" dirty="0"/>
          </a:p>
        </p:txBody>
      </p:sp>
      <p:pic>
        <p:nvPicPr>
          <p:cNvPr id="4" name="Picture 3" descr="childrens-birthday-cakes1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629400" y="4114800"/>
            <a:ext cx="1800542" cy="201146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Group Activity</a:t>
            </a:r>
            <a:endParaRPr lang="en-CA" dirty="0"/>
          </a:p>
        </p:txBody>
      </p:sp>
      <p:pic>
        <p:nvPicPr>
          <p:cNvPr id="4" name="Content Placeholder 3" descr="game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1591436" y="1527175"/>
            <a:ext cx="5924616" cy="4572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Clean up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Shortest person in the group return die to teachers desk</a:t>
            </a:r>
          </a:p>
          <a:p>
            <a:endParaRPr lang="en-US" dirty="0" smtClean="0"/>
          </a:p>
          <a:p>
            <a:r>
              <a:rPr lang="en-US" dirty="0" smtClean="0"/>
              <a:t>Other partner place any scrap paper in recycling bin</a:t>
            </a:r>
          </a:p>
          <a:p>
            <a:endParaRPr lang="en-US" dirty="0" smtClean="0"/>
          </a:p>
          <a:p>
            <a:r>
              <a:rPr lang="en-US" dirty="0" smtClean="0"/>
              <a:t>Return to you seat and sit quietly</a:t>
            </a:r>
          </a:p>
          <a:p>
            <a:endParaRPr lang="en-C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Measurement 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Name three things most appropriately measured with:</a:t>
            </a:r>
          </a:p>
          <a:p>
            <a:endParaRPr lang="en-US" dirty="0" smtClean="0"/>
          </a:p>
          <a:p>
            <a:r>
              <a:rPr lang="en-US" dirty="0" smtClean="0"/>
              <a:t>Metre</a:t>
            </a:r>
          </a:p>
          <a:p>
            <a:r>
              <a:rPr lang="en-US" dirty="0" smtClean="0"/>
              <a:t>Centi-metre</a:t>
            </a:r>
          </a:p>
          <a:p>
            <a:r>
              <a:rPr lang="en-US" dirty="0" smtClean="0"/>
              <a:t>Kilo-metre</a:t>
            </a:r>
          </a:p>
          <a:p>
            <a:r>
              <a:rPr lang="en-US" dirty="0" smtClean="0"/>
              <a:t>Milli-metre</a:t>
            </a:r>
          </a:p>
          <a:p>
            <a:endParaRPr lang="en-US" dirty="0" smtClean="0"/>
          </a:p>
          <a:p>
            <a:r>
              <a:rPr lang="en-US" dirty="0" smtClean="0"/>
              <a:t>Why would you use: m, cm, km, mm</a:t>
            </a:r>
          </a:p>
          <a:p>
            <a:endParaRPr lang="en-US" dirty="0" smtClean="0"/>
          </a:p>
          <a:p>
            <a:endParaRPr lang="en-C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Home activity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Metric conversion puzzle</a:t>
            </a:r>
          </a:p>
          <a:p>
            <a:endParaRPr lang="en-US" dirty="0" smtClean="0"/>
          </a:p>
          <a:p>
            <a:r>
              <a:rPr lang="en-US" dirty="0" smtClean="0"/>
              <a:t>Worksheet</a:t>
            </a:r>
            <a:endParaRPr lang="en-C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Ticket Out the Door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Did you get it …………………?</a:t>
            </a:r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  Complete and hand to teacher …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  <a:p>
            <a:endParaRPr lang="en-US" dirty="0" smtClean="0"/>
          </a:p>
        </p:txBody>
      </p:sp>
      <p:pic>
        <p:nvPicPr>
          <p:cNvPr id="4" name="Picture 3" descr="neutral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505200" y="4572000"/>
            <a:ext cx="933450" cy="976124"/>
          </a:xfrm>
          <a:prstGeom prst="rect">
            <a:avLst/>
          </a:prstGeom>
        </p:spPr>
      </p:pic>
      <p:pic>
        <p:nvPicPr>
          <p:cNvPr id="5" name="Picture 4" descr="Capture.PN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990600" y="4648200"/>
            <a:ext cx="790575" cy="852287"/>
          </a:xfrm>
          <a:prstGeom prst="rect">
            <a:avLst/>
          </a:prstGeom>
        </p:spPr>
      </p:pic>
      <p:pic>
        <p:nvPicPr>
          <p:cNvPr id="6" name="Picture 5" descr="sad.JPG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5943600" y="4572000"/>
            <a:ext cx="930895" cy="9048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Possible Answer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CA" dirty="0" smtClean="0"/>
              <a:t>Answer: Assume it would take approx 15 seconds to sing the “Happy Birthday” once.</a:t>
            </a:r>
          </a:p>
          <a:p>
            <a:pPr>
              <a:buNone/>
            </a:pPr>
            <a:endParaRPr lang="en-CA" dirty="0" smtClean="0"/>
          </a:p>
          <a:p>
            <a:r>
              <a:rPr lang="en-US" dirty="0" smtClean="0"/>
              <a:t>15 seconds x 576  = 8640 seconds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CA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2.4 hours   (with a good voice ….)</a:t>
            </a:r>
            <a:endParaRPr lang="en-CA" dirty="0"/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CA"/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0" y="647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CA"/>
          </a:p>
        </p:txBody>
      </p:sp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62000" y="3962400"/>
            <a:ext cx="6775450" cy="838200"/>
          </a:xfrm>
          <a:prstGeom prst="rect">
            <a:avLst/>
          </a:prstGeom>
          <a:noFill/>
        </p:spPr>
      </p:pic>
      <p:pic>
        <p:nvPicPr>
          <p:cNvPr id="8" name="Picture 7" descr="19385-Clipart-Illustration-Of-A-Melodious-Yellow-Smiley-Face-Whistling-Tune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629400" y="4768764"/>
            <a:ext cx="1752600" cy="156955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Length, Volume, Mass</a:t>
            </a:r>
            <a:endParaRPr lang="en-CA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Metric Conversion</a:t>
            </a:r>
            <a:endParaRPr lang="en-C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Measure …?</a:t>
            </a:r>
            <a:endParaRPr lang="en-CA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Video – History of Measurement</a:t>
            </a:r>
          </a:p>
          <a:p>
            <a:r>
              <a:rPr lang="en-US" dirty="0" smtClean="0"/>
              <a:t>http://www.youtube.com/watch?v=DQPQ_q59xyw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Comments …?  What happens if we do not have standards?</a:t>
            </a:r>
            <a:endParaRPr lang="en-C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Metric Units</a:t>
            </a:r>
            <a:endParaRPr lang="en-CA" dirty="0"/>
          </a:p>
        </p:txBody>
      </p:sp>
      <p:pic>
        <p:nvPicPr>
          <p:cNvPr id="4" name="Content Placeholder 3" descr="steps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1371600" y="1527174"/>
            <a:ext cx="6107883" cy="479742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to remember (mnemonic) ?</a:t>
            </a:r>
            <a:endParaRPr lang="en-CA" dirty="0"/>
          </a:p>
        </p:txBody>
      </p:sp>
      <p:pic>
        <p:nvPicPr>
          <p:cNvPr id="4" name="Content Placeholder 3" descr="king steps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990600" y="1527174"/>
            <a:ext cx="6858000" cy="479742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457200"/>
            <a:ext cx="8534400" cy="53035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Together</a:t>
            </a:r>
            <a:endParaRPr lang="en-CA" dirty="0"/>
          </a:p>
        </p:txBody>
      </p:sp>
      <p:pic>
        <p:nvPicPr>
          <p:cNvPr id="6" name="Content Placeholder 5" descr="km stairs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1533098" y="1527175"/>
            <a:ext cx="6041292" cy="4572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228600"/>
            <a:ext cx="8763000" cy="758952"/>
          </a:xfrm>
        </p:spPr>
        <p:txBody>
          <a:bodyPr>
            <a:normAutofit/>
          </a:bodyPr>
          <a:lstStyle/>
          <a:p>
            <a:pPr algn="l"/>
            <a:r>
              <a:rPr lang="en-US" sz="1400" dirty="0" smtClean="0"/>
              <a:t>When you are changing larger units to smaller units, you must multiply and move your decimal to the right </a:t>
            </a:r>
            <a:r>
              <a:rPr lang="en-US" sz="1400" dirty="0" smtClean="0">
                <a:sym typeface="Wingdings" pitchFamily="2" charset="2"/>
              </a:rPr>
              <a:t></a:t>
            </a:r>
            <a:br>
              <a:rPr lang="en-US" sz="1400" dirty="0" smtClean="0">
                <a:sym typeface="Wingdings" pitchFamily="2" charset="2"/>
              </a:rPr>
            </a:br>
            <a:r>
              <a:rPr lang="en-US" sz="1400" dirty="0" smtClean="0">
                <a:sym typeface="Wingdings" pitchFamily="2" charset="2"/>
              </a:rPr>
              <a:t/>
            </a:r>
            <a:br>
              <a:rPr lang="en-US" sz="1400" dirty="0" smtClean="0">
                <a:sym typeface="Wingdings" pitchFamily="2" charset="2"/>
              </a:rPr>
            </a:br>
            <a:r>
              <a:rPr lang="en-US" sz="1400" dirty="0" smtClean="0">
                <a:sym typeface="Wingdings" pitchFamily="2" charset="2"/>
              </a:rPr>
              <a:t>When you are changing to smaller units to larger units, you must divide and move your decimal to the left   </a:t>
            </a:r>
            <a:endParaRPr lang="en-CA" sz="1400" dirty="0"/>
          </a:p>
        </p:txBody>
      </p:sp>
      <p:pic>
        <p:nvPicPr>
          <p:cNvPr id="6" name="Content Placeholder 5" descr="chart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1158774" y="1527175"/>
            <a:ext cx="6789940" cy="4572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Group Activity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Wait until the teacher says ‘go’</a:t>
            </a:r>
          </a:p>
          <a:p>
            <a:r>
              <a:rPr lang="en-US" dirty="0" smtClean="0"/>
              <a:t>Partner with someone at your table</a:t>
            </a:r>
          </a:p>
          <a:p>
            <a:r>
              <a:rPr lang="en-US" dirty="0" smtClean="0"/>
              <a:t>Tallest person get game board and die from Teachers desk</a:t>
            </a:r>
          </a:p>
          <a:p>
            <a:endParaRPr lang="en-US" dirty="0" smtClean="0"/>
          </a:p>
          <a:p>
            <a:r>
              <a:rPr lang="en-US" dirty="0" smtClean="0"/>
              <a:t>Move about the game board, must answer question to move forward – partner verify answer</a:t>
            </a:r>
          </a:p>
          <a:p>
            <a:r>
              <a:rPr lang="en-US" dirty="0" smtClean="0"/>
              <a:t>Have to land on ‘Home’ exactly to complete game.</a:t>
            </a:r>
            <a:endParaRPr lang="en-C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100</TotalTime>
  <Words>261</Words>
  <Application>Microsoft Office PowerPoint</Application>
  <PresentationFormat>On-screen Show (4:3)</PresentationFormat>
  <Paragraphs>66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Civic</vt:lpstr>
      <vt:lpstr>Thinking question …</vt:lpstr>
      <vt:lpstr>Possible Answer</vt:lpstr>
      <vt:lpstr>Metric Conversion</vt:lpstr>
      <vt:lpstr>Why Measure …?</vt:lpstr>
      <vt:lpstr>Metric Units</vt:lpstr>
      <vt:lpstr>How to remember (mnemonic) ?</vt:lpstr>
      <vt:lpstr>Together</vt:lpstr>
      <vt:lpstr>When you are changing larger units to smaller units, you must multiply and move your decimal to the right   When you are changing to smaller units to larger units, you must divide and move your decimal to the left   </vt:lpstr>
      <vt:lpstr>Group Activity</vt:lpstr>
      <vt:lpstr>Group Activity</vt:lpstr>
      <vt:lpstr>Clean up</vt:lpstr>
      <vt:lpstr>Measurement </vt:lpstr>
      <vt:lpstr>Home activity</vt:lpstr>
      <vt:lpstr>Ticket Out the Door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Metric Conversion</dc:title>
  <dc:creator>Mobile</dc:creator>
  <cp:lastModifiedBy>Mobile</cp:lastModifiedBy>
  <cp:revision>15</cp:revision>
  <dcterms:created xsi:type="dcterms:W3CDTF">2010-10-21T00:09:15Z</dcterms:created>
  <dcterms:modified xsi:type="dcterms:W3CDTF">2010-11-01T23:12:03Z</dcterms:modified>
</cp:coreProperties>
</file>